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pt-P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14" autoAdjust="0"/>
    <p:restoredTop sz="89273" autoAdjust="0"/>
  </p:normalViewPr>
  <p:slideViewPr>
    <p:cSldViewPr snapToGrid="0">
      <p:cViewPr varScale="1">
        <p:scale>
          <a:sx n="100" d="100"/>
          <a:sy n="100" d="100"/>
        </p:scale>
        <p:origin x="378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85" d="100"/>
          <a:sy n="85" d="100"/>
        </p:scale>
        <p:origin x="3168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pt-PT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632E96E-41F7-40C5-8419-297958CC00FA}" type="datetimeFigureOut">
              <a:rPr lang="pt-PT" smtClean="0"/>
              <a:t>10/30/2013</a:t>
            </a:fld>
            <a:endParaRPr lang="pt-PT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pt-PT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pt-PT" smtClean="0"/>
              <a:t>Click to edit Master text styles</a:t>
            </a:r>
          </a:p>
          <a:p>
            <a:pPr lvl="1"/>
            <a:r>
              <a:rPr lang="pt-PT" smtClean="0"/>
              <a:t>Second level</a:t>
            </a:r>
          </a:p>
          <a:p>
            <a:pPr lvl="2"/>
            <a:r>
              <a:rPr lang="pt-PT" smtClean="0"/>
              <a:t>Third level</a:t>
            </a:r>
          </a:p>
          <a:p>
            <a:pPr lvl="3"/>
            <a:r>
              <a:rPr lang="pt-PT" smtClean="0"/>
              <a:t>Fourth level</a:t>
            </a:r>
          </a:p>
          <a:p>
            <a:pPr lvl="4"/>
            <a:r>
              <a:rPr lang="pt-PT" smtClean="0"/>
              <a:t>Fifth level</a:t>
            </a:r>
            <a:endParaRPr lang="pt-P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pt-P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E6999B8-B6B4-4561-A3CD-BBCDAB9FC9D9}" type="slidenum">
              <a:rPr lang="pt-PT" smtClean="0"/>
              <a:t>‹#›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274328659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685800" y="1143000"/>
            <a:ext cx="5486400" cy="30861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t-PT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6999B8-B6B4-4561-A3CD-BBCDAB9FC9D9}" type="slidenum">
              <a:rPr lang="pt-PT" smtClean="0"/>
              <a:t>1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86764425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o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pt-PT" smtClean="0"/>
              <a:t>Clique para editar o estilo</a:t>
            </a:r>
            <a:endParaRPr lang="pt-PT" dirty="0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pt-PT" smtClean="0"/>
              <a:t>Faça clique para editar o estilo</a:t>
            </a:r>
            <a:endParaRPr lang="pt-PT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pt-PT" smtClean="0"/>
              <a:t>30.10.2013</a:t>
            </a:fld>
            <a:endParaRPr lang="pt-PT"/>
          </a:p>
        </p:txBody>
      </p:sp>
      <p:sp>
        <p:nvSpPr>
          <p:cNvPr id="5" name="Marcador de Posição do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6" name="Marcador de Posição do Número do Diapositivo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pt-PT" smtClean="0"/>
              <a:t>‹#›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252051854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e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PT" smtClean="0"/>
              <a:t>Clique para editar o estilo</a:t>
            </a:r>
            <a:endParaRPr lang="pt-PT" dirty="0"/>
          </a:p>
        </p:txBody>
      </p:sp>
      <p:sp>
        <p:nvSpPr>
          <p:cNvPr id="3" name="Marcador de Posição de Texto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t-PT" smtClean="0"/>
              <a:t>Clique para editar os estilos</a:t>
            </a:r>
          </a:p>
          <a:p>
            <a:pPr lvl="1"/>
            <a:r>
              <a:rPr lang="pt-PT" smtClean="0"/>
              <a:t>Segundo nível</a:t>
            </a:r>
          </a:p>
          <a:p>
            <a:pPr lvl="2"/>
            <a:r>
              <a:rPr lang="pt-PT" smtClean="0"/>
              <a:t>Terceiro nível</a:t>
            </a:r>
          </a:p>
          <a:p>
            <a:pPr lvl="3"/>
            <a:r>
              <a:rPr lang="pt-PT" smtClean="0"/>
              <a:t>Quarto nível</a:t>
            </a:r>
          </a:p>
          <a:p>
            <a:pPr lvl="4"/>
            <a:r>
              <a:rPr lang="pt-PT" smtClean="0"/>
              <a:t>Quinto nível</a:t>
            </a:r>
            <a:endParaRPr lang="pt-PT" dirty="0"/>
          </a:p>
        </p:txBody>
      </p:sp>
      <p:sp>
        <p:nvSpPr>
          <p:cNvPr id="4" name="Marcador de Posição d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pt-PT" smtClean="0"/>
              <a:t>30.10.2013</a:t>
            </a:fld>
            <a:endParaRPr lang="pt-PT"/>
          </a:p>
        </p:txBody>
      </p:sp>
      <p:sp>
        <p:nvSpPr>
          <p:cNvPr id="5" name="Marcador de Posição do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6" name="Marcador de Posição do Número do Diapositivo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pt-PT" smtClean="0"/>
              <a:t>‹#›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23773046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e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pt-PT" smtClean="0"/>
              <a:t>Clique para editar o estilo</a:t>
            </a:r>
            <a:endParaRPr lang="pt-PT" dirty="0"/>
          </a:p>
        </p:txBody>
      </p:sp>
      <p:sp>
        <p:nvSpPr>
          <p:cNvPr id="3" name="Marcador de Posição de Texto Vertical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pt-PT" smtClean="0"/>
              <a:t>Clique para editar os estilos</a:t>
            </a:r>
          </a:p>
          <a:p>
            <a:pPr lvl="1"/>
            <a:r>
              <a:rPr lang="pt-PT" smtClean="0"/>
              <a:t>Segundo nível</a:t>
            </a:r>
          </a:p>
          <a:p>
            <a:pPr lvl="2"/>
            <a:r>
              <a:rPr lang="pt-PT" smtClean="0"/>
              <a:t>Third Terceiro nível</a:t>
            </a:r>
          </a:p>
          <a:p>
            <a:pPr lvl="3"/>
            <a:r>
              <a:rPr lang="pt-PT" smtClean="0"/>
              <a:t>Quarto nível</a:t>
            </a:r>
          </a:p>
          <a:p>
            <a:pPr lvl="4"/>
            <a:r>
              <a:rPr lang="pt-PT" smtClean="0"/>
              <a:t>Quinto nível</a:t>
            </a:r>
            <a:endParaRPr lang="pt-PT" dirty="0"/>
          </a:p>
        </p:txBody>
      </p:sp>
      <p:sp>
        <p:nvSpPr>
          <p:cNvPr id="4" name="Marcador de Posição d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pt-PT" smtClean="0"/>
              <a:t>30.10.2013</a:t>
            </a:fld>
            <a:endParaRPr lang="pt-PT"/>
          </a:p>
        </p:txBody>
      </p:sp>
      <p:sp>
        <p:nvSpPr>
          <p:cNvPr id="5" name="Marcador de Posição do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6" name="Marcador de Posição do Número do Diapositivo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pt-PT" smtClean="0"/>
              <a:t>‹#›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41618012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e objec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PT" smtClean="0"/>
              <a:t>Clique para editar o estilo</a:t>
            </a:r>
            <a:endParaRPr lang="pt-PT" dirty="0"/>
          </a:p>
        </p:txBody>
      </p:sp>
      <p:sp>
        <p:nvSpPr>
          <p:cNvPr id="3" name="Marcador de Posição de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t-PT" smtClean="0"/>
              <a:t>Clique para editar os estilos</a:t>
            </a:r>
          </a:p>
          <a:p>
            <a:pPr lvl="1"/>
            <a:r>
              <a:rPr lang="pt-PT" smtClean="0"/>
              <a:t>Segundo nível</a:t>
            </a:r>
          </a:p>
          <a:p>
            <a:pPr lvl="2"/>
            <a:r>
              <a:rPr lang="pt-PT" smtClean="0"/>
              <a:t>Terceiro nível</a:t>
            </a:r>
          </a:p>
          <a:p>
            <a:pPr lvl="3"/>
            <a:r>
              <a:rPr lang="pt-PT" smtClean="0"/>
              <a:t>Quarto nível</a:t>
            </a:r>
          </a:p>
          <a:p>
            <a:pPr lvl="4"/>
            <a:r>
              <a:rPr lang="pt-PT" smtClean="0"/>
              <a:t>Quinto nível</a:t>
            </a:r>
            <a:endParaRPr lang="pt-PT" dirty="0"/>
          </a:p>
        </p:txBody>
      </p:sp>
      <p:sp>
        <p:nvSpPr>
          <p:cNvPr id="4" name="Marcador de Posição d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pt-PT" smtClean="0"/>
              <a:t>30.10.2013</a:t>
            </a:fld>
            <a:endParaRPr lang="pt-PT"/>
          </a:p>
        </p:txBody>
      </p:sp>
      <p:sp>
        <p:nvSpPr>
          <p:cNvPr id="5" name="Marcador de Posição do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6" name="Marcador de Posição do Número do Diapositivo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pt-PT" smtClean="0"/>
              <a:t>‹#›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29606199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Cabeçalho da Sec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pt-PT" smtClean="0"/>
              <a:t>Clique para editar o estilo</a:t>
            </a:r>
            <a:endParaRPr lang="pt-PT" dirty="0"/>
          </a:p>
        </p:txBody>
      </p:sp>
      <p:sp>
        <p:nvSpPr>
          <p:cNvPr id="3" name="Marcador de Posição do Texto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t-PT" smtClean="0"/>
              <a:t>Click to edit Master text styles</a:t>
            </a:r>
          </a:p>
        </p:txBody>
      </p:sp>
      <p:sp>
        <p:nvSpPr>
          <p:cNvPr id="4" name="Marcador de Posição d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pt-PT" smtClean="0"/>
              <a:t>30.10.2013</a:t>
            </a:fld>
            <a:endParaRPr lang="pt-PT"/>
          </a:p>
        </p:txBody>
      </p:sp>
      <p:sp>
        <p:nvSpPr>
          <p:cNvPr id="5" name="Marcador de Posição do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6" name="Marcador de Posição do Número do Diapositivo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pt-PT" smtClean="0"/>
              <a:t>‹#›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20721258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Conteúdo Dup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PT" smtClean="0"/>
              <a:t>Clique para editar o estilo</a:t>
            </a:r>
            <a:endParaRPr lang="pt-PT" dirty="0"/>
          </a:p>
        </p:txBody>
      </p:sp>
      <p:sp>
        <p:nvSpPr>
          <p:cNvPr id="3" name="Marcador de Posição de Conteúdo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pt-PT" smtClean="0"/>
              <a:t>Clique para editar os estilos</a:t>
            </a:r>
          </a:p>
          <a:p>
            <a:pPr lvl="1"/>
            <a:r>
              <a:rPr lang="pt-PT" smtClean="0"/>
              <a:t>Segundo nível</a:t>
            </a:r>
          </a:p>
          <a:p>
            <a:pPr lvl="2"/>
            <a:r>
              <a:rPr lang="pt-PT" smtClean="0"/>
              <a:t>Terceiro nível</a:t>
            </a:r>
          </a:p>
          <a:p>
            <a:pPr lvl="3"/>
            <a:r>
              <a:rPr lang="pt-PT" smtClean="0"/>
              <a:t>Quarto nível</a:t>
            </a:r>
          </a:p>
          <a:p>
            <a:pPr lvl="4"/>
            <a:r>
              <a:rPr lang="pt-PT" smtClean="0"/>
              <a:t>Quinto nível</a:t>
            </a:r>
            <a:endParaRPr lang="pt-PT" dirty="0"/>
          </a:p>
        </p:txBody>
      </p:sp>
      <p:sp>
        <p:nvSpPr>
          <p:cNvPr id="4" name="Marcador de Posição de Conteúdo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pt-PT" smtClean="0"/>
              <a:t>Clique para editar os estilos</a:t>
            </a:r>
          </a:p>
          <a:p>
            <a:pPr lvl="1"/>
            <a:r>
              <a:rPr lang="pt-PT" smtClean="0"/>
              <a:t>Segundo nível</a:t>
            </a:r>
          </a:p>
          <a:p>
            <a:pPr lvl="2"/>
            <a:r>
              <a:rPr lang="pt-PT" smtClean="0"/>
              <a:t>Terceiro nível</a:t>
            </a:r>
          </a:p>
          <a:p>
            <a:pPr lvl="3"/>
            <a:r>
              <a:rPr lang="pt-PT" smtClean="0"/>
              <a:t>Quarto nível</a:t>
            </a:r>
          </a:p>
          <a:p>
            <a:pPr lvl="4"/>
            <a:r>
              <a:rPr lang="pt-PT" smtClean="0"/>
              <a:t>Quinto nível</a:t>
            </a:r>
            <a:endParaRPr lang="pt-PT" dirty="0"/>
          </a:p>
        </p:txBody>
      </p:sp>
      <p:sp>
        <p:nvSpPr>
          <p:cNvPr id="5" name="Marcador de Posição d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pt-PT" smtClean="0"/>
              <a:t>30.10.2013</a:t>
            </a:fld>
            <a:endParaRPr lang="pt-PT"/>
          </a:p>
        </p:txBody>
      </p:sp>
      <p:sp>
        <p:nvSpPr>
          <p:cNvPr id="6" name="Marcador de Posição do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7" name="Marcador de Posição do Número do Diapositivo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pt-PT" smtClean="0"/>
              <a:t>‹#›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42434033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pt-PT" smtClean="0"/>
              <a:t>Clique para editar o estilo</a:t>
            </a:r>
            <a:endParaRPr lang="pt-PT" dirty="0"/>
          </a:p>
        </p:txBody>
      </p:sp>
      <p:sp>
        <p:nvSpPr>
          <p:cNvPr id="3" name="Marcador de Posição do Texto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PT" smtClean="0"/>
              <a:t>Clique para editar os estilos</a:t>
            </a:r>
          </a:p>
        </p:txBody>
      </p:sp>
      <p:sp>
        <p:nvSpPr>
          <p:cNvPr id="4" name="Marcador de Posição de Conteúdo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pt-PT" smtClean="0"/>
              <a:t>Clique para editar os estilos</a:t>
            </a:r>
          </a:p>
          <a:p>
            <a:pPr lvl="1"/>
            <a:r>
              <a:rPr lang="pt-PT" smtClean="0"/>
              <a:t>Segundo nível</a:t>
            </a:r>
          </a:p>
          <a:p>
            <a:pPr lvl="2"/>
            <a:r>
              <a:rPr lang="pt-PT" smtClean="0"/>
              <a:t>Terceiro nível</a:t>
            </a:r>
          </a:p>
          <a:p>
            <a:pPr lvl="3"/>
            <a:r>
              <a:rPr lang="pt-PT" smtClean="0"/>
              <a:t>Quarto nível</a:t>
            </a:r>
          </a:p>
          <a:p>
            <a:pPr lvl="4"/>
            <a:r>
              <a:rPr lang="pt-PT" smtClean="0"/>
              <a:t>Quinto nível</a:t>
            </a:r>
            <a:endParaRPr lang="pt-PT" dirty="0"/>
          </a:p>
        </p:txBody>
      </p:sp>
      <p:sp>
        <p:nvSpPr>
          <p:cNvPr id="5" name="Marcador de Posição do Texto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PT" smtClean="0"/>
              <a:t>Clique para editar os estilos</a:t>
            </a:r>
          </a:p>
        </p:txBody>
      </p:sp>
      <p:sp>
        <p:nvSpPr>
          <p:cNvPr id="6" name="Marcador de Posição de Conteúdo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pt-PT" smtClean="0"/>
              <a:t>Clique para editar os estilos</a:t>
            </a:r>
          </a:p>
          <a:p>
            <a:pPr lvl="1"/>
            <a:r>
              <a:rPr lang="pt-PT" smtClean="0"/>
              <a:t>Segundo nível</a:t>
            </a:r>
          </a:p>
          <a:p>
            <a:pPr lvl="2"/>
            <a:r>
              <a:rPr lang="pt-PT" smtClean="0"/>
              <a:t>Terceiro nível</a:t>
            </a:r>
          </a:p>
          <a:p>
            <a:pPr lvl="3"/>
            <a:r>
              <a:rPr lang="pt-PT" smtClean="0"/>
              <a:t>Quarto nível</a:t>
            </a:r>
          </a:p>
          <a:p>
            <a:pPr lvl="4"/>
            <a:r>
              <a:rPr lang="pt-PT" smtClean="0"/>
              <a:t>Quinto nível</a:t>
            </a:r>
            <a:endParaRPr lang="pt-PT" dirty="0"/>
          </a:p>
        </p:txBody>
      </p:sp>
      <p:sp>
        <p:nvSpPr>
          <p:cNvPr id="7" name="Marcador de Posição da Dat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pt-PT" smtClean="0"/>
              <a:t>30.10.2013</a:t>
            </a:fld>
            <a:endParaRPr lang="pt-PT"/>
          </a:p>
        </p:txBody>
      </p:sp>
      <p:sp>
        <p:nvSpPr>
          <p:cNvPr id="8" name="Marcador de Posição do Rodapé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9" name="Marcador de Posição do Número do Diapositivo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pt-PT" smtClean="0"/>
              <a:t>‹#›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39537595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PT" smtClean="0"/>
              <a:t>Clique para editar o estilo</a:t>
            </a:r>
            <a:endParaRPr lang="pt-PT" dirty="0"/>
          </a:p>
        </p:txBody>
      </p:sp>
      <p:sp>
        <p:nvSpPr>
          <p:cNvPr id="3" name="Marcador de Posição da Dat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pt-PT" smtClean="0"/>
              <a:t>30.10.2013</a:t>
            </a:fld>
            <a:endParaRPr lang="pt-PT"/>
          </a:p>
        </p:txBody>
      </p:sp>
      <p:sp>
        <p:nvSpPr>
          <p:cNvPr id="4" name="Marcador de Posição do Rodapé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5" name="Marcador de Posição do Número do Diapositivo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pt-PT" smtClean="0"/>
              <a:t>‹#›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38152849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m br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Posição da Dat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pt-PT" smtClean="0"/>
              <a:t>30.10.2013</a:t>
            </a:fld>
            <a:endParaRPr lang="pt-PT"/>
          </a:p>
        </p:txBody>
      </p:sp>
      <p:sp>
        <p:nvSpPr>
          <p:cNvPr id="3" name="Marcador de Posição do Rodapé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4" name="Marcador de Posição do Número do Diapositivo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pt-PT" smtClean="0"/>
              <a:t>‹#›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303559911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údo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t-PT" smtClean="0"/>
              <a:t>Clique para editar o estilo</a:t>
            </a:r>
            <a:endParaRPr lang="pt-PT" dirty="0"/>
          </a:p>
        </p:txBody>
      </p:sp>
      <p:sp>
        <p:nvSpPr>
          <p:cNvPr id="3" name="Marcador de Posição de Conteúdo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t-PT" smtClean="0"/>
              <a:t>Clique para editar os estilos</a:t>
            </a:r>
          </a:p>
          <a:p>
            <a:pPr lvl="1"/>
            <a:r>
              <a:rPr lang="pt-PT" smtClean="0"/>
              <a:t>Segundo nível</a:t>
            </a:r>
          </a:p>
          <a:p>
            <a:pPr lvl="2"/>
            <a:r>
              <a:rPr lang="pt-PT" smtClean="0"/>
              <a:t>Terceiro nível</a:t>
            </a:r>
          </a:p>
          <a:p>
            <a:pPr lvl="3"/>
            <a:r>
              <a:rPr lang="pt-PT" smtClean="0"/>
              <a:t>Quarto nível</a:t>
            </a:r>
          </a:p>
          <a:p>
            <a:pPr lvl="4"/>
            <a:r>
              <a:rPr lang="pt-PT" smtClean="0"/>
              <a:t>Quinto nível</a:t>
            </a:r>
            <a:endParaRPr lang="pt-PT" dirty="0"/>
          </a:p>
        </p:txBody>
      </p:sp>
      <p:sp>
        <p:nvSpPr>
          <p:cNvPr id="4" name="Marcador de Posição do Tex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t-PT" smtClean="0"/>
              <a:t>Clique para editar os estilos</a:t>
            </a:r>
          </a:p>
        </p:txBody>
      </p:sp>
      <p:sp>
        <p:nvSpPr>
          <p:cNvPr id="5" name="Marcador de Posição d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pt-PT" smtClean="0"/>
              <a:t>30.10.2013</a:t>
            </a:fld>
            <a:endParaRPr lang="pt-P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7" name="Marcador de Posição do Número do Diapositivo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pt-PT" smtClean="0"/>
              <a:t>‹#›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17149607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m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t-PT" smtClean="0"/>
              <a:t>Clique para editar o estilo</a:t>
            </a:r>
            <a:endParaRPr lang="pt-PT" dirty="0"/>
          </a:p>
        </p:txBody>
      </p:sp>
      <p:sp>
        <p:nvSpPr>
          <p:cNvPr id="3" name="Marcador de Posição da Imagem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pt-PT" smtClean="0"/>
              <a:t>Click icon to add picture</a:t>
            </a:r>
            <a:endParaRPr lang="pt-PT" dirty="0"/>
          </a:p>
        </p:txBody>
      </p:sp>
      <p:sp>
        <p:nvSpPr>
          <p:cNvPr id="4" name="Marcador de Posição do Tex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t-PT" smtClean="0"/>
              <a:t>Clique para editar os estilos</a:t>
            </a:r>
          </a:p>
        </p:txBody>
      </p:sp>
      <p:sp>
        <p:nvSpPr>
          <p:cNvPr id="5" name="Marcador de Posição d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pt-PT" smtClean="0"/>
              <a:t>30.10.2013</a:t>
            </a:fld>
            <a:endParaRPr lang="pt-PT"/>
          </a:p>
        </p:txBody>
      </p:sp>
      <p:sp>
        <p:nvSpPr>
          <p:cNvPr id="6" name="Marcador de Posição do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7" name="Marcador de Posição do Número do Diapositivo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pt-PT" smtClean="0"/>
              <a:t>‹#›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3255540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t-PT" smtClean="0"/>
              <a:t>Click to edit Master title style</a:t>
            </a:r>
            <a:endParaRPr lang="pt-PT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t-PT" smtClean="0"/>
              <a:t>Click to edit Master text styles</a:t>
            </a:r>
          </a:p>
          <a:p>
            <a:pPr lvl="1"/>
            <a:r>
              <a:rPr lang="pt-PT" smtClean="0"/>
              <a:t>Second level</a:t>
            </a:r>
          </a:p>
          <a:p>
            <a:pPr lvl="2"/>
            <a:r>
              <a:rPr lang="pt-PT" smtClean="0"/>
              <a:t>Third level</a:t>
            </a:r>
          </a:p>
          <a:p>
            <a:pPr lvl="3"/>
            <a:r>
              <a:rPr lang="pt-PT" smtClean="0"/>
              <a:t>Fourth level</a:t>
            </a:r>
          </a:p>
          <a:p>
            <a:pPr lvl="4"/>
            <a:r>
              <a:rPr lang="pt-PT" smtClean="0"/>
              <a:t>Fifth level</a:t>
            </a:r>
            <a:endParaRPr lang="pt-PT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CC18F51-09EC-435C-A3BA-64A766E099C0}" type="datetimeFigureOut">
              <a:rPr lang="pt-PT" smtClean="0"/>
              <a:t>30.10.2013</a:t>
            </a:fld>
            <a:endParaRPr lang="pt-P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t-P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8395586-F03A-48D1-94DF-16B239DF4FB5}" type="slidenum">
              <a:rPr lang="pt-PT" smtClean="0"/>
              <a:t>‹#›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41241365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t-P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pt-PT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pt-PT" dirty="0"/>
          </a:p>
        </p:txBody>
      </p:sp>
    </p:spTree>
    <p:extLst>
      <p:ext uri="{BB962C8B-B14F-4D97-AF65-F5344CB8AC3E}">
        <p14:creationId xmlns:p14="http://schemas.microsoft.com/office/powerpoint/2010/main" val="242601196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New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Arial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Arial">
      <a:maj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1</Words>
  <PresentationFormat>Widescreen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Arial</vt:lpstr>
      <vt:lpstr>Office Theme</vt:lpstr>
    </vt:vector>
  </TitlesOfParts>
  <LinksUpToDate>false</LinksUpToDate>
  <SharedDoc>false</SharedDoc>
  <HyperlinksChanged>false</HyperlinksChanged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5</cp:revision>
</cp:coreProperties>
</file>

<file path=docProps/thumbnail.jpeg>
</file>