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l-G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Θέση κεφαλίδας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l-GR"/>
          </a:p>
        </p:txBody>
      </p:sp>
      <p:sp>
        <p:nvSpPr>
          <p:cNvPr id="3" name="Θέση ημερομηνίας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el-GR" smtClean="0"/>
              <a:t>10/30/2013</a:t>
            </a:fld>
            <a:endParaRPr lang="el-GR"/>
          </a:p>
        </p:txBody>
      </p:sp>
      <p:sp>
        <p:nvSpPr>
          <p:cNvPr id="4" name="Θέση εικόνας διαφανειών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l-GR"/>
          </a:p>
        </p:txBody>
      </p:sp>
      <p:sp>
        <p:nvSpPr>
          <p:cNvPr id="5" name="Θέση σημειώσεις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l-GR" smtClean="0"/>
              <a:t>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6" name="Θέση υποσέλιδου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l-GR"/>
          </a:p>
        </p:txBody>
      </p:sp>
      <p:sp>
        <p:nvSpPr>
          <p:cNvPr id="7" name="Θέση αριθμού διαφάνειας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Θέση εικόνας διαφανειών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Θέση σημειώσει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l-G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Θέση αριθμού διαφάνειας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el-GR" smtClean="0"/>
              <a:t>1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Διαφάνεια τίτλου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l-GR" smtClean="0"/>
              <a:t>Στυλ κύριου τίτλου</a:t>
            </a:r>
            <a:endParaRPr lang="el-GR" dirty="0"/>
          </a:p>
        </p:txBody>
      </p:sp>
      <p:sp>
        <p:nvSpPr>
          <p:cNvPr id="3" name="Υπότιτλος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l-GR" smtClean="0"/>
              <a:t>Στυλ κύριου υπότιτλου</a:t>
            </a:r>
            <a:endParaRPr lang="el-GR" dirty="0"/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Τίτλος και Κατακόρυφο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Στυλ κύριου τίτλου</a:t>
            </a:r>
            <a:endParaRPr lang="el-GR" dirty="0"/>
          </a:p>
        </p:txBody>
      </p:sp>
      <p:sp>
        <p:nvSpPr>
          <p:cNvPr id="3" name="Θέση κατακόρυφου κειμένου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l-GR" smtClean="0"/>
              <a:t>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 dirty="0"/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Κατακόρυφος τίτλος και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Κατακόρυφος τίτλος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l-GR" smtClean="0"/>
              <a:t>Στυλ κύριου τίτλου</a:t>
            </a:r>
            <a:endParaRPr lang="el-GR" dirty="0"/>
          </a:p>
        </p:txBody>
      </p:sp>
      <p:sp>
        <p:nvSpPr>
          <p:cNvPr id="3" name="Θέση κατακόρυφου κειμένου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l-GR" smtClean="0"/>
              <a:t>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 dirty="0"/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Τίτλος και Περιεχό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Στυλ κύριου τίτλου</a:t>
            </a:r>
            <a:endParaRPr lang="el-GR" dirty="0"/>
          </a:p>
        </p:txBody>
      </p:sp>
      <p:sp>
        <p:nvSpPr>
          <p:cNvPr id="3" name="Θέση περιεχομένου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l-GR" smtClean="0"/>
              <a:t>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 dirty="0"/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Κεφαλίδα ενότητα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l-GR" smtClean="0"/>
              <a:t>Στυλ κύριου τίτλου</a:t>
            </a:r>
            <a:endParaRPr lang="el-GR" dirty="0"/>
          </a:p>
        </p:txBody>
      </p:sp>
      <p:sp>
        <p:nvSpPr>
          <p:cNvPr id="3" name="Θέση κειμένου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l-GR" smtClean="0"/>
              <a:t>Στυλ υποδείγματος κειμένου</a:t>
            </a:r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Δύο περιεχόμεν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Στυλ κύριου τίτλου</a:t>
            </a:r>
            <a:endParaRPr lang="el-GR" dirty="0"/>
          </a:p>
        </p:txBody>
      </p:sp>
      <p:sp>
        <p:nvSpPr>
          <p:cNvPr id="3" name="Θέση περιεχομένου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l-GR" smtClean="0"/>
              <a:t>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Fifth level</a:t>
            </a:r>
            <a:endParaRPr lang="el-GR" dirty="0"/>
          </a:p>
        </p:txBody>
      </p:sp>
      <p:sp>
        <p:nvSp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l-GR" smtClean="0"/>
              <a:t>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 dirty="0"/>
          </a:p>
        </p:txBody>
      </p:sp>
      <p:sp>
        <p:nvSpPr>
          <p:cNvPr id="5" name="Θέση ημερομηνίας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6" name="Θέση υποσέλιδου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Θέση αριθμού διαφάνειας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Σύγκρισ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l-GR" smtClean="0"/>
              <a:t>Στυλ κύριου τίτλου</a:t>
            </a:r>
            <a:endParaRPr lang="el-GR" dirty="0"/>
          </a:p>
        </p:txBody>
      </p:sp>
      <p:sp>
        <p:nvSpPr>
          <p:cNvPr id="3" name="Θέση κειμένου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 smtClean="0"/>
              <a:t>Στυλ υποδείγματος κειμένου</a:t>
            </a:r>
          </a:p>
        </p:txBody>
      </p:sp>
      <p:sp>
        <p:nvSpPr>
          <p:cNvPr id="4" name="Θέση περιεχομένου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l-GR" smtClean="0"/>
              <a:t>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 dirty="0"/>
          </a:p>
        </p:txBody>
      </p:sp>
      <p:sp>
        <p:nvSpPr>
          <p:cNvPr id="5" name="Θέση κειμένου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 smtClean="0"/>
              <a:t>Στυλ υποδείγματος κειμένου</a:t>
            </a:r>
          </a:p>
        </p:txBody>
      </p:sp>
      <p:sp>
        <p:nvSpPr>
          <p:cNvPr id="6" name="Θέση περιεχομένου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l-GR" smtClean="0"/>
              <a:t>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 dirty="0"/>
          </a:p>
        </p:txBody>
      </p:sp>
      <p:sp>
        <p:nvSpPr>
          <p:cNvPr id="7" name="Θέση ημερομηνίας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8" name="Θέση υποσέλιδου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9" name="Θέση αριθμού διαφάνειας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Μόνο τίτλο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Στυλ κύριου τίτλου</a:t>
            </a:r>
            <a:endParaRPr lang="el-GR" dirty="0"/>
          </a:p>
        </p:txBody>
      </p:sp>
      <p:sp>
        <p:nvSpPr>
          <p:cNvPr id="3" name="Θέση ημερομηνίας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4" name="Θέση υποσέλιδου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5" name="Θέση αριθμού διαφάνειας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Κενή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Θέση ημερομηνίας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3" name="Θέση υποσέλιδου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4" name="Θέση αριθμού διαφάνειας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Περιεχόμενο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l-GR" smtClean="0"/>
              <a:t>Στυλ κύριου τίτλου</a:t>
            </a:r>
            <a:endParaRPr lang="el-GR" dirty="0"/>
          </a:p>
        </p:txBody>
      </p:sp>
      <p:sp>
        <p:nvSpPr>
          <p:cNvPr id="3" name="Θέση περιεχομένου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l-GR" smtClean="0"/>
              <a:t>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 dirty="0"/>
          </a:p>
        </p:txBody>
      </p:sp>
      <p:sp>
        <p:nvSpPr>
          <p:cNvPr id="4" name="Θέση κειμένου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l-GR" smtClean="0"/>
              <a:t>Στυλ υποδείγματος κειμένου</a:t>
            </a:r>
          </a:p>
        </p:txBody>
      </p:sp>
      <p:sp>
        <p:nvSpPr>
          <p:cNvPr id="5" name="Θέση ημερομηνίας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6" name="Θέση υποσέλιδου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Θέση αριθμού διαφάνειας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Εικόνα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l-GR" smtClean="0"/>
              <a:t>Στυλ κύριου τίτλου</a:t>
            </a:r>
            <a:endParaRPr lang="el-GR" dirty="0"/>
          </a:p>
        </p:txBody>
      </p:sp>
      <p:sp>
        <p:nvSpPr>
          <p:cNvPr id="3" name="Θέση εικόνας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l-GR" smtClean="0"/>
              <a:t>Click icon to add picture</a:t>
            </a:r>
            <a:endParaRPr lang="el-GR" dirty="0"/>
          </a:p>
        </p:txBody>
      </p:sp>
      <p:sp>
        <p:nvSpPr>
          <p:cNvPr id="4" name="Θέση κειμένου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l-GR" smtClean="0"/>
              <a:t>Στυλ υποδείγματος κειμένου</a:t>
            </a:r>
          </a:p>
        </p:txBody>
      </p:sp>
      <p:sp>
        <p:nvSpPr>
          <p:cNvPr id="5" name="Θέση ημερομηνίας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6" name="Θέση υποσέλιδου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Θέση αριθμού διαφάνειας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l-GR" smtClean="0"/>
              <a:t>Click to edit Master title style</a:t>
            </a:r>
            <a:endParaRPr lang="el-GR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l-GR" smtClean="0"/>
              <a:t>Click to edit Master text styles</a:t>
            </a:r>
          </a:p>
          <a:p>
            <a:pPr lvl="1"/>
            <a:r>
              <a:rPr lang="el-GR" smtClean="0"/>
              <a:t>Second level</a:t>
            </a:r>
          </a:p>
          <a:p>
            <a:pPr lvl="2"/>
            <a:r>
              <a:rPr lang="el-GR" smtClean="0"/>
              <a:t>Third level</a:t>
            </a:r>
          </a:p>
          <a:p>
            <a:pPr lvl="3"/>
            <a:r>
              <a:rPr lang="el-GR" smtClean="0"/>
              <a:t>Fourth level</a:t>
            </a:r>
          </a:p>
          <a:p>
            <a:pPr lvl="4"/>
            <a:r>
              <a:rPr lang="el-GR" smtClean="0"/>
              <a:t>Fifth level</a:t>
            </a:r>
            <a:endParaRPr lang="el-G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el-GR" smtClean="0"/>
              <a:t>30.10.2013</a:t>
            </a:fld>
            <a:endParaRPr lang="el-G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l-G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l-G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l-G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l-GR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