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Yer Tutucus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Veri Yer Tutucusu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tr-TR" smtClean="0"/>
              <a:t>10/30/2013</a:t>
            </a:fld>
            <a:endParaRPr lang="tr-TR"/>
          </a:p>
        </p:txBody>
      </p:sp>
      <p:sp>
        <p:nvSpPr>
          <p:cNvPr id="4" name="Slayt Resim Yer Tutucus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lar Yer Tutucu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Resmi Yer Tutucusu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lar Yer Tutuc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tr-T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ayt Numarası Yer Tutuc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tr-TR" smtClean="0"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tr-TR" smtClean="0"/>
              <a:t>Asıl alt başlık stilini düzenlemek için tıklatın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Dikey Metin Yer Tutucus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key Başlık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Dikey Metin Yer Tutucus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İçerik Yer Tutucus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Metin Yer Tutucus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İçerik Yer Tutucus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Second level</a:t>
            </a:r>
          </a:p>
          <a:p>
            <a:pPr lvl="2"/>
            <a:r>
              <a:rPr lang="tr-TR" smtClean="0"/>
              <a:t>Third level</a:t>
            </a:r>
          </a:p>
          <a:p>
            <a:pPr lvl="3"/>
            <a:r>
              <a:rPr lang="tr-TR" smtClean="0"/>
              <a:t>Fourth level</a:t>
            </a:r>
          </a:p>
          <a:p>
            <a:pPr lvl="4"/>
            <a:r>
              <a:rPr lang="tr-TR" smtClean="0"/>
              <a:t>Fifth level</a:t>
            </a:r>
            <a:endParaRPr lang="tr-TR" dirty="0"/>
          </a:p>
        </p:txBody>
      </p:sp>
      <p:sp>
        <p:nvSpPr>
          <p:cNvPr id="4" name="İçerik Yer Tutucus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5" name="Veri Yer Tutucus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Metin Yer Tutucus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İçerik Yer Tutucus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5" name="Metin Yer Tutucus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6" name="İçerik Yer Tutucus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7" name="Veri Yer Tutucus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8" name="Altbilgi Yer Tutucusu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Slayt Numarası Yer Tutucus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Veri Yer Tutucus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4" name="Altbilgi Yer Tutucusu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Slayt Numarası Yer Tutucus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i Yer Tutucus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3" name="Altbilgi Yer Tutucusu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İçerik Yer Tutucus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Metin Yer Tutucus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Veri Yer Tutucus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Resim Yer Tutucusu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tr-TR" smtClean="0"/>
              <a:t>Click icon to add picture</a:t>
            </a:r>
            <a:endParaRPr lang="tr-TR" dirty="0"/>
          </a:p>
        </p:txBody>
      </p:sp>
      <p:sp>
        <p:nvSpPr>
          <p:cNvPr id="4" name="Metin Yer Tutucus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Yer Tutucu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Metin Yer Tutucus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 dirty="0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tr-T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